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1" r:id="rId5"/>
    <p:sldId id="260" r:id="rId6"/>
    <p:sldId id="263" r:id="rId7"/>
    <p:sldId id="264" r:id="rId8"/>
    <p:sldId id="272" r:id="rId9"/>
    <p:sldId id="258" r:id="rId10"/>
    <p:sldId id="259" r:id="rId11"/>
    <p:sldId id="273" r:id="rId12"/>
    <p:sldId id="270" r:id="rId13"/>
    <p:sldId id="265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9729E-B281-46A3-A285-3DCA2813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6DF01F-D104-4B70-A9DD-4D54D1662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5228E-A345-42DB-9882-558B39F9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03693-E1EC-4A17-A6DC-413A652E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85B86-AD74-42C5-87D4-C76FED96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DD1F8-FE5B-4006-A406-9802FD99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6365F-DD73-41F4-997F-32162E7CF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BEC86E-ABA1-4DD0-A872-98E21AE0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BE657-83E6-4102-8E31-4B3673C2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4F3CD-6F5A-457C-80E7-BC8233CB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1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8D37CC-6067-4568-AD4C-0456029EB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0D478E-2FD1-464F-9DB3-CC8CB9FE2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60F3F-0EBE-45D3-B720-A11D6214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128AF-51CA-4572-B348-F9FEA2F3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90968-6821-406C-A1C8-BF797708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24AFB-6124-44C5-B10F-8EEFA135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98CDC-387D-48F9-92EF-117A0CC3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F9A101-A18F-404C-A0F8-9AA11FD4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C7E44-551D-40E8-90A1-21971F8B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F0C55-11AE-4BFD-A3E6-080E8816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6232F-5080-468C-B945-E8B73269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149AD3-19E2-4683-B4E6-7EFBB6D98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266B6-6E5F-4B33-A3C0-D49EFBC5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89A09-3E06-46C6-98D1-207B8788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86D31-110B-4F10-B2DF-F97FF61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DC22-6744-4B3B-AC1A-DF29A6CA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BE74B-07D6-411A-A7B0-012D97FE6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E11D58-0201-48EF-8D28-394708762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CF70F-DD89-4747-BBD9-809E981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CE39E6-E7E4-4773-98D7-B085EE42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7EAB5B-9E5E-43A2-9791-949EC2D3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3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E46D-4639-4822-8B1A-9E781102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B827F-7303-4894-B623-60CC2A5D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9B9D5-7685-4991-9693-B89C37BE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3B26CA-086D-4A31-8B7A-E50EEF3AE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8E1C51-9B44-479D-989F-D00448C75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09882E-204F-4C31-915A-2C5321FE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5E6D82-3B6C-492F-AA20-8108E58B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76310A-E473-4AC5-A9AA-6F1C51CB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26D1B-D63D-44CA-90DB-8E2CEBE9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6160D-075D-4A30-99C8-9043ECF8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9EB09A-3A34-4255-B7C6-3F10DC51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C64411-B6EE-4116-A920-13BE43A7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CB058B-566B-490A-BACF-FCB2B719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C4181C-D843-4C03-BC16-BDD52A88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B7FB9-3E98-4ACA-B3FA-03F3E14E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CDBD3-09BD-4D5E-B7A4-1DF5486A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F5064-6487-481C-9355-295F8AC2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4F3530-5A77-445F-BF94-9BCF0E86B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9938B-7B9D-43B8-AC46-26D722B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5C157-2F83-4403-B4BB-9E7AFB63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96CDC-26D6-4065-8B20-7EF9479B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0BC16-7EDF-4A38-8BAF-6F62D995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25C4E1-FFEA-448D-9AD7-CC9D87128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57D93-2B60-4882-96D9-96BEC13CE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91C84F-37E8-4399-AB48-8D5689AE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474FF0-6875-47DD-8C68-D66DDE92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5445D-82C6-49B3-82A6-2D6624E0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9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FD75E-879F-49FB-8E7A-04DF9FF3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C2239-99F2-43E2-B63D-EFEF714A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B7887-BB6E-4D2F-9012-27E451C40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600D-54C8-4EC0-A623-4130B870560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8294B-E8B8-43B7-B7DE-BE7307DCF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A37A3-13F4-4FD9-9A56-2B781AE0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2DA9-87EA-4E91-9487-8E4BF41E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B91B7-2AD0-4A4C-A9C9-DAD3F533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А.Т. Твардовский. Я убит подо Ржевом…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E9334B-8A34-4203-913A-2AA22587E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8" y="1083365"/>
            <a:ext cx="11310730" cy="5655365"/>
          </a:xfrm>
        </p:spPr>
      </p:pic>
    </p:spTree>
    <p:extLst>
      <p:ext uri="{BB962C8B-B14F-4D97-AF65-F5344CB8AC3E}">
        <p14:creationId xmlns:p14="http://schemas.microsoft.com/office/powerpoint/2010/main" val="50568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504FBF-7CF1-487E-A315-56DD7461D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7361"/>
            <a:ext cx="12115800" cy="9352722"/>
          </a:xfrm>
        </p:spPr>
      </p:pic>
    </p:spTree>
    <p:extLst>
      <p:ext uri="{BB962C8B-B14F-4D97-AF65-F5344CB8AC3E}">
        <p14:creationId xmlns:p14="http://schemas.microsoft.com/office/powerpoint/2010/main" val="40362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2045C8-96CC-4396-A540-3C5C9E31446F}"/>
              </a:ext>
            </a:extLst>
          </p:cNvPr>
          <p:cNvSpPr/>
          <p:nvPr/>
        </p:nvSpPr>
        <p:spPr>
          <a:xfrm>
            <a:off x="387627" y="238539"/>
            <a:ext cx="11579086" cy="618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конце своего стихотворения от лица умершего солдата автор обращается к будущим потомкам, где завещает жить всем, кому удалось выжить: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Вам всё это, живые, нам-лишь память одна..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завещает тем, кто будет возрождать страну, быть счастливыми и продолжать служить Родине достойно и с честью. Автор призывает беречь Отечество, свое счастье в память о тех, кто отдал жизнь, сражаясь за Победу.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00CD821-458A-4144-89A8-9BCB6548A8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2" y="1062"/>
            <a:ext cx="5179343" cy="6738730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B2900354-B75D-4601-8C62-407F79298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" y="118208"/>
            <a:ext cx="7140666" cy="6739792"/>
          </a:xfrm>
        </p:spPr>
      </p:pic>
    </p:spTree>
    <p:extLst>
      <p:ext uri="{BB962C8B-B14F-4D97-AF65-F5344CB8AC3E}">
        <p14:creationId xmlns:p14="http://schemas.microsoft.com/office/powerpoint/2010/main" val="151090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CFA2C5-AF99-437D-B2FB-070DE084A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026"/>
            <a:ext cx="5456583" cy="6539948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02887E4-99E0-4E7D-AEB9-BA0CE3C115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65" y="159026"/>
            <a:ext cx="7374835" cy="6539948"/>
          </a:xfrm>
        </p:spPr>
      </p:pic>
    </p:spTree>
    <p:extLst>
      <p:ext uri="{BB962C8B-B14F-4D97-AF65-F5344CB8AC3E}">
        <p14:creationId xmlns:p14="http://schemas.microsoft.com/office/powerpoint/2010/main" val="417572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A85967-40CB-4176-B44C-D313C32EEA0C}"/>
              </a:ext>
            </a:extLst>
          </p:cNvPr>
          <p:cNvSpPr/>
          <p:nvPr/>
        </p:nvSpPr>
        <p:spPr>
          <a:xfrm>
            <a:off x="874643" y="168965"/>
            <a:ext cx="9223513" cy="585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гадают потомки, какими мы были,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богатырскою статью, со взглядом орла?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Нет, мы были простыми, мы шутки любили,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хорошая песня за сердце брала.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любили любимых, оставшихся где-то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без спроса входящих в тревожные сны.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любили без нас подрастающих деток… 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мечтали живыми вернуться с войны! 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0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2831D1-16D9-43FB-AE0C-26E62F7B25BC}"/>
              </a:ext>
            </a:extLst>
          </p:cNvPr>
          <p:cNvSpPr/>
          <p:nvPr/>
        </p:nvSpPr>
        <p:spPr>
          <a:xfrm>
            <a:off x="258417" y="198783"/>
            <a:ext cx="117281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Великая Отечественная война навсегда останется на страницах книг, авторы которых были очевидцами этого страшного события. А лучшей среди рассказов о войне  является повесть Григория Бакланова "Навеки- девятнадцатилетние». 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Э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небольшая история о человеке, мечты и планы которого были разрушены беспощадной войной. Третьяков навеки остался молодым, как и двадцать пять миллионов русских людей, погибших во время самой страшной войны XX века. Условия, в которых находится лейтенант, оказывают на его личность существенное влияние. Он взрослеет и понимает то, что подростку, живущему в мирное спокойное время, постичь было невозможно.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 «Навеки - девятнадцатилетние» – дань памяти тем, кто погиб на поле боя, тем, кто, как и известная советская поэтесса Друнина, был «родом не из детства – из войны».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9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9BC9-61F2-4645-8AAF-72BF0288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A641C-7B1F-477C-ADC4-896D788D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Поразмышляйте , как вы понимаете слова из стихотворения: </a:t>
            </a:r>
          </a:p>
          <a:p>
            <a:r>
              <a:rPr lang="ru-RU" dirty="0"/>
              <a:t>«Вам всё это, живые…»? Что – </a:t>
            </a:r>
            <a:r>
              <a:rPr lang="ru-RU" b="1" dirty="0"/>
              <a:t>всё</a:t>
            </a:r>
            <a:r>
              <a:rPr lang="ru-RU" dirty="0"/>
              <a:t>? Напишите небольшой отклик на это стихотворение</a:t>
            </a:r>
          </a:p>
        </p:txBody>
      </p:sp>
    </p:spTree>
    <p:extLst>
      <p:ext uri="{BB962C8B-B14F-4D97-AF65-F5344CB8AC3E}">
        <p14:creationId xmlns:p14="http://schemas.microsoft.com/office/powerpoint/2010/main" val="40471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A3C7BB-B2EB-4F68-BD58-B547A6D0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" y="-119269"/>
            <a:ext cx="11921779" cy="6977270"/>
          </a:xfrm>
        </p:spPr>
      </p:pic>
    </p:spTree>
    <p:extLst>
      <p:ext uri="{BB962C8B-B14F-4D97-AF65-F5344CB8AC3E}">
        <p14:creationId xmlns:p14="http://schemas.microsoft.com/office/powerpoint/2010/main" val="420768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D704C3-5E4D-4333-990A-35DBABA35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0" y="130003"/>
            <a:ext cx="11529391" cy="6648484"/>
          </a:xfrm>
        </p:spPr>
      </p:pic>
    </p:spTree>
    <p:extLst>
      <p:ext uri="{BB962C8B-B14F-4D97-AF65-F5344CB8AC3E}">
        <p14:creationId xmlns:p14="http://schemas.microsoft.com/office/powerpoint/2010/main" val="204072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747327-B854-4B76-B97E-2FF9C4144A54}"/>
              </a:ext>
            </a:extLst>
          </p:cNvPr>
          <p:cNvSpPr/>
          <p:nvPr/>
        </p:nvSpPr>
        <p:spPr>
          <a:xfrm>
            <a:off x="268357" y="198782"/>
            <a:ext cx="11767930" cy="615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стихотворения- памятники. Таким можно считать «Я убит подо Ржевом»- одно из пронзительных лирических стихотворений о войне, написано в 1946 году.  Твардовский  ведёт читателя в самое пекло- на Ржевский плацдарм, в котором погибло за 2 года войны почти 2 млн  воинов, но немцы не смогли пройти к Москве с этой стороны.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Трифонович имел понятие о войне не от других – он лично прошёл сотни километров по извилистым и трудным дорогам Родины. И стихи его выражают всю суровость тех времён, всю правду, которую автор видел своими глазами.</a:t>
            </a:r>
            <a:b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 войны вернулись счастливчики, но долго, ещё очень долго в памяти сохранялись лица друзей, оставшихся на поле боя, и как незаживающие раны  преследовали слова: Вы должны были, братья, устоять, как стена, ибо мёртвых проклятье- эта кара страшна</a:t>
            </a:r>
          </a:p>
        </p:txBody>
      </p:sp>
    </p:spTree>
    <p:extLst>
      <p:ext uri="{BB962C8B-B14F-4D97-AF65-F5344CB8AC3E}">
        <p14:creationId xmlns:p14="http://schemas.microsoft.com/office/powerpoint/2010/main" val="52635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814D20-B9EF-4938-A168-6837B165F8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0" y="268358"/>
            <a:ext cx="7971183" cy="6341164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F7775A1-3025-412F-A193-7ABF79000C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7" y="248478"/>
            <a:ext cx="7832035" cy="6609522"/>
          </a:xfrm>
        </p:spPr>
      </p:pic>
    </p:spTree>
    <p:extLst>
      <p:ext uri="{BB962C8B-B14F-4D97-AF65-F5344CB8AC3E}">
        <p14:creationId xmlns:p14="http://schemas.microsoft.com/office/powerpoint/2010/main" val="8469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C4CDB5-B158-4A00-9571-446F8F476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51"/>
            <a:ext cx="12066104" cy="7253873"/>
          </a:xfrm>
        </p:spPr>
      </p:pic>
    </p:spTree>
    <p:extLst>
      <p:ext uri="{BB962C8B-B14F-4D97-AF65-F5344CB8AC3E}">
        <p14:creationId xmlns:p14="http://schemas.microsoft.com/office/powerpoint/2010/main" val="257014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DA0B53-5DC3-441B-B3ED-1F8DB0E73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90934"/>
            <a:ext cx="10614991" cy="6676131"/>
          </a:xfrm>
        </p:spPr>
      </p:pic>
    </p:spTree>
    <p:extLst>
      <p:ext uri="{BB962C8B-B14F-4D97-AF65-F5344CB8AC3E}">
        <p14:creationId xmlns:p14="http://schemas.microsoft.com/office/powerpoint/2010/main" val="280910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6A2B0C-D1E5-4A2A-AC56-89000682B7D0}"/>
              </a:ext>
            </a:extLst>
          </p:cNvPr>
          <p:cNvSpPr/>
          <p:nvPr/>
        </p:nvSpPr>
        <p:spPr>
          <a:xfrm>
            <a:off x="218661" y="0"/>
            <a:ext cx="11837504" cy="790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Обращается мертвый боец не к потомкам и не к самому себе, а к собратьям по оружию и даже продолжает обсуждать ход боевых действий, ибо продолжается битва: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Я убит и не знаю, / наш ли Ржев, наконец?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думает не о том, будут ли слышать его потомки, хотя и просит не забывать своих современников и братьев по оружию, — а думает о продолжающемся ходе боя.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-диалог-нравственное завещание убитого в боях подо Ржевом солдата своим соотечественникам и единомышленникам – тем, кто остался сражаться с фашизмом. Основная идея этого завещания звучит в финальных строках произведения: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Я вам жить завещаю — Что я больше могу?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жить, заклинает герой, всегда помня о своей стране и о тех, кто погиб во имя нее.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7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E5A2AF-0209-4216-B0E5-856F6E446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62725"/>
            <a:ext cx="11936896" cy="6764812"/>
          </a:xfrm>
        </p:spPr>
      </p:pic>
    </p:spTree>
    <p:extLst>
      <p:ext uri="{BB962C8B-B14F-4D97-AF65-F5344CB8AC3E}">
        <p14:creationId xmlns:p14="http://schemas.microsoft.com/office/powerpoint/2010/main" val="3615867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502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А.Т. Твардовский. Я убит подо Ржевом…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А.Т. Твардовский. Я убит подо Ржевом…</dc:title>
  <dc:creator>Ирина</dc:creator>
  <cp:lastModifiedBy>Ирина</cp:lastModifiedBy>
  <cp:revision>8</cp:revision>
  <dcterms:created xsi:type="dcterms:W3CDTF">2020-10-28T16:19:36Z</dcterms:created>
  <dcterms:modified xsi:type="dcterms:W3CDTF">2022-01-27T14:46:36Z</dcterms:modified>
</cp:coreProperties>
</file>